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Stanovništvo i </a:t>
            </a:r>
            <a:r>
              <a:rPr lang="hr-HR"/>
              <a:t>naselja Afrike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9450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Mlado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90751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Zrelo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Prema dobno-spolnoj strukturi većina stanovnika Afrike spada u koju dobnu skupinu?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5A9C6B-7B2E-4DFB-A42E-E3671CA95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964" y="2735201"/>
            <a:ext cx="2574756" cy="35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322030" y="279425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Egipat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316523" y="528123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Republika Južna Afrika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322030" y="40377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Nigerija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4" y="1551398"/>
            <a:ext cx="647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U kojoj afričkoj državi se nalazi najveća afrička aglomeracija?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6CAC7B-F155-4AA8-9771-4DE0041C7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78" y="2794252"/>
            <a:ext cx="3297867" cy="3319189"/>
          </a:xfrm>
          <a:prstGeom prst="rect">
            <a:avLst/>
          </a:prstGeom>
        </p:spPr>
      </p:pic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C1D0F41D-E8FD-4852-A7F8-3001F025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32" y="1551398"/>
            <a:ext cx="3989551" cy="41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831077" y="284138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10-49 stanovnika po km2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831077" y="509026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100-200 stanovnika po km2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831077" y="39658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50-99 stanovnika po km2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Koju gustoću naseljenosti ima većina država Afrike?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7AF1AA2-ECC0-4483-B70E-1B4543257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802" y="2623962"/>
            <a:ext cx="2910625" cy="35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94508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Afrika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90515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Azija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Latinska Amerika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bi kontinent prema procjeni trebao imati najveći porast broja stanovnika do 2100. godine?</a:t>
            </a:r>
            <a:endParaRPr lang="en-US" sz="28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39574FA-AE88-4B61-8944-45BC90BB0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964" y="2945082"/>
            <a:ext cx="4775790" cy="27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26400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Afrika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42162" y="37550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Afrika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 Afrika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U kojoj afričkoj regiji je bio najmanji prirodni prirast od 2015. do 2020. godine?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D58F35F-6D5B-4F46-B339-8A29CD034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06" y="2640077"/>
            <a:ext cx="2375717" cy="33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142</Words>
  <Application>Microsoft Office PowerPoint</Application>
  <PresentationFormat>Široki zaslon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Stanovništvo i naselja Afrike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21</cp:revision>
  <dcterms:created xsi:type="dcterms:W3CDTF">2021-01-04T08:54:24Z</dcterms:created>
  <dcterms:modified xsi:type="dcterms:W3CDTF">2021-08-15T14:42:27Z</dcterms:modified>
</cp:coreProperties>
</file>